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ar-E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F4423-0706-4BC7-B43D-4C184A9D29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23F4BD-EA7C-44DB-B149-F470AB914A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60FD8-E392-4F8F-B59F-0144BCFED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1305-03B0-43C0-B48D-8FB49207C473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E8CD3-CBDE-4AF9-9ED5-260326C85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E00C5-6E23-44A0-859D-79804467B9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8E49-1BF9-48B1-8D67-BB09D8793DB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69691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7C4EC-AE10-4338-A158-45CA946D3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978032-8AAF-4F3A-9FF8-BC6C57ABDC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D42C5E-B587-4CB2-A6A1-E864E8548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1305-03B0-43C0-B48D-8FB49207C473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A762E0-9E92-47D5-BEC4-890FD21EF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5D47C7-24B5-473F-9F0B-A2B36FC2F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8E49-1BF9-48B1-8D67-BB09D8793DB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49117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D8B5A8-DA58-42B9-9099-9206CB22B0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6C420C-6CC3-4FB0-9D54-51B57DB190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E8C5F-1898-436E-8DF1-40DF3194B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1305-03B0-43C0-B48D-8FB49207C473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4545E-8CA1-4576-9891-3ED60F60D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0987D3-90CA-4A6E-9905-763E56A48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8E49-1BF9-48B1-8D67-BB09D8793DB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5300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97ADD-D23C-4708-9055-680D2ADC4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A3F91-066B-4A5E-B577-76B59A49AD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4EA2D0-A30F-41AF-AD5F-5E3CD6715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1305-03B0-43C0-B48D-8FB49207C473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D12CF5-015F-4FFD-892B-9FF5CBBF1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6C9E1-21EC-4F32-B8D3-A6BEE6C44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8E49-1BF9-48B1-8D67-BB09D8793DB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082674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33070-1DB7-4C4A-B07A-6ADBB96E5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C4A462-BED6-4B02-9CB7-F56795A768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64102B-C09F-416E-9C8D-906731F7C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1305-03B0-43C0-B48D-8FB49207C473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64829B-CBB3-411A-944C-A2EDEBFD2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CDF6C7-E80B-46EA-901E-02ABD0620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8E49-1BF9-48B1-8D67-BB09D8793DB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80186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92364-682E-476E-8860-04C1B368D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6A20C8-90F2-49F3-B59E-FBFEEAC310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4FCCDE-335C-4E35-952F-05CBF57183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D17CA1-04EF-4D6F-9239-5FC438D29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1305-03B0-43C0-B48D-8FB49207C473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2542B-B993-4973-8E48-8A2BD4429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2E4C0-DF29-4FF6-A9DD-92EB377C1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8E49-1BF9-48B1-8D67-BB09D8793DB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2070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54D1-5F20-4B79-B331-E6A8ED35C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1D36D-B180-4113-A23D-DAFEEAF04B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106C04-BCE1-44C5-872F-BFF839475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51BCD7-82C9-4205-B882-D055C7F969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074390-CE81-4EB4-A062-308F082A7F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7BEE2D-8A86-4E90-9617-F262B7F81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1305-03B0-43C0-B48D-8FB49207C473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D2CBF2-B82F-47E5-BC00-3649EC7BC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B7F6D3-E76C-40AA-8629-0E906D030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8E49-1BF9-48B1-8D67-BB09D8793DB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68054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7F2B4-BF0B-4BBF-A43B-9E0CA11AA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A12D5EC-B237-4FF5-99DA-E00659EC9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1305-03B0-43C0-B48D-8FB49207C473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BD94D8-2351-4F82-A0FD-85ED5A8A3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B863A2-CC70-461C-BAAC-EA03BD5B3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8E49-1BF9-48B1-8D67-BB09D8793DB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29556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E006C5-14B0-46C5-9B8F-AA3D4D07E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1305-03B0-43C0-B48D-8FB49207C473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E28F971-09E0-4EBA-8955-4A31375B5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9B6DAF-300F-49E6-9DFF-AA7BAC15E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8E49-1BF9-48B1-8D67-BB09D8793DB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25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D41533-5685-4071-AD26-C8874254C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91C25D-2B8A-480E-92ED-68806F7633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1CDE952-B553-4D8F-861B-A19873CE04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04EF1C-F3BF-49A5-911C-A2258E166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1305-03B0-43C0-B48D-8FB49207C473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7D00EB-4013-4442-8D46-93230866D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975EB3-581E-47D0-B2FC-14030061E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8E49-1BF9-48B1-8D67-BB09D8793DB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41152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D1B73-1CC3-4130-9A4F-BD4781DB8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0CDB9A-8585-4C22-8B35-E18B53B76C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8D0430-B5D7-4E57-8817-F79D2AB25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DDA77E-69EC-4BCF-B0DC-BA1A94F83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01305-03B0-43C0-B48D-8FB49207C473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A0C605-44B8-4218-B44D-147B79B00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1A5971-9F62-43A2-B27F-18811DA73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CC8E49-1BF9-48B1-8D67-BB09D8793DB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91022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A2239A-76E1-4CCC-9CB2-CEE6D80E7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4E49EE-99EE-41F9-BDB2-4E364D968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B062A6-A777-4AB3-9A6E-747BDC668E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F01305-03B0-43C0-B48D-8FB49207C473}" type="datetimeFigureOut">
              <a:rPr lang="ar-EG" smtClean="0"/>
              <a:t>16/05/1442</a:t>
            </a:fld>
            <a:endParaRPr lang="ar-E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FD4BB2-90FE-478E-9233-0CD92DA8B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E93C9-173D-447E-829F-79F1E97425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CC8E49-1BF9-48B1-8D67-BB09D8793DBC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61538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57B966-DA13-4486-BB49-152926D2B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70671"/>
            <a:ext cx="10515600" cy="5206292"/>
          </a:xfrm>
        </p:spPr>
        <p:txBody>
          <a:bodyPr/>
          <a:lstStyle/>
          <a:p>
            <a:r>
              <a:rPr lang="en-US" dirty="0"/>
              <a:t>Rule:</a:t>
            </a:r>
          </a:p>
          <a:p>
            <a:r>
              <a:rPr lang="en-US" dirty="0"/>
              <a:t>Documentation rules</a:t>
            </a:r>
          </a:p>
          <a:p>
            <a:r>
              <a:rPr lang="en-US" dirty="0"/>
              <a:t>Title of your paper, the font, the size and the space</a:t>
            </a:r>
          </a:p>
          <a:p>
            <a:r>
              <a:rPr lang="en-US" dirty="0"/>
              <a:t>-how to </a:t>
            </a:r>
            <a:r>
              <a:rPr lang="en-US"/>
              <a:t>cite a book </a:t>
            </a:r>
            <a:r>
              <a:rPr lang="en-US" dirty="0"/>
              <a:t>by one author, two authors and more than two authors</a:t>
            </a:r>
          </a:p>
          <a:p>
            <a:r>
              <a:rPr lang="en-US" dirty="0"/>
              <a:t>Revision on the main notions in writing essays. </a:t>
            </a:r>
          </a:p>
          <a:p>
            <a:r>
              <a:rPr lang="en-US" dirty="0"/>
              <a:t>Exercises 2+3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815063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45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7</dc:title>
  <dc:creator>ahmed hamouda</dc:creator>
  <cp:lastModifiedBy>ahmed hamouda</cp:lastModifiedBy>
  <cp:revision>4</cp:revision>
  <dcterms:created xsi:type="dcterms:W3CDTF">2020-10-11T19:31:32Z</dcterms:created>
  <dcterms:modified xsi:type="dcterms:W3CDTF">2020-12-30T10:37:10Z</dcterms:modified>
</cp:coreProperties>
</file>